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63" r:id="rId3"/>
    <p:sldId id="262" r:id="rId4"/>
    <p:sldId id="265" r:id="rId5"/>
    <p:sldId id="264" r:id="rId6"/>
    <p:sldId id="266" r:id="rId7"/>
    <p:sldId id="256" r:id="rId8"/>
    <p:sldId id="257" r:id="rId9"/>
    <p:sldId id="258" r:id="rId10"/>
    <p:sldId id="259" r:id="rId11"/>
    <p:sldId id="26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30"/>
    <p:restoredTop sz="94631"/>
  </p:normalViewPr>
  <p:slideViewPr>
    <p:cSldViewPr snapToGrid="0" snapToObjects="1">
      <p:cViewPr varScale="1">
        <p:scale>
          <a:sx n="101" d="100"/>
          <a:sy n="101" d="100"/>
        </p:scale>
        <p:origin x="76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18D99-46D0-4443-A94B-3214FE6AB6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D3A546-89EE-114D-8175-58CFF11698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97DA1-A20C-954A-841A-125C55868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05136-478B-4546-B53A-626DC1E45482}" type="datetimeFigureOut">
              <a:rPr lang="en-US" smtClean="0"/>
              <a:t>6/30/21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C258E-A0FE-AC4C-BFBF-1EA1D679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806F5-1670-994F-8492-69C12FDC1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0F011-40A2-DD4F-A8DE-42E674A32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183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3DB17-9872-C04A-827F-4EF999811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C76C0D-88C9-3842-B1B8-9B34B4E48A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40812-ACDA-3042-83BA-394EE94EF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05136-478B-4546-B53A-626DC1E45482}" type="datetimeFigureOut">
              <a:rPr lang="en-US" smtClean="0"/>
              <a:t>6/30/21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F45777-73D0-6848-83A8-D020ED310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E6E33-08BF-F04D-87B5-AE5BA466F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0F011-40A2-DD4F-A8DE-42E674A32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49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C3E7E1-783D-7248-96EA-00DA36CA96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DA4B2D-6121-884A-8F22-F2465E5456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B3999E-6868-1D4E-BEDE-B42FCA962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05136-478B-4546-B53A-626DC1E45482}" type="datetimeFigureOut">
              <a:rPr lang="en-US" smtClean="0"/>
              <a:t>6/30/21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7DB24-81AB-A648-B13C-74A0160A1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E0205-B205-464C-96A1-4DA8637AB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0F011-40A2-DD4F-A8DE-42E674A32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46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189AD-EDAA-B04E-B2DF-6CD70728B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DFF83-D2F1-5348-BD53-7138D1E07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F2785-0AA5-DC44-BC2A-C910D6341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05136-478B-4546-B53A-626DC1E45482}" type="datetimeFigureOut">
              <a:rPr lang="en-US" smtClean="0"/>
              <a:t>6/30/21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2AF1B-4548-2D4F-8F62-0C13C974F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1926D-AA6E-AF42-B0CB-356541BA3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0F011-40A2-DD4F-A8DE-42E674A32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69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4D522-4D0D-5A43-AA40-E83EDB978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B13F6-D513-CD41-A11A-A387A050A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5E587-5B9F-9742-BEA5-E6040E233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05136-478B-4546-B53A-626DC1E45482}" type="datetimeFigureOut">
              <a:rPr lang="en-US" smtClean="0"/>
              <a:t>6/30/21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36948-B96E-FB47-8D55-41182C70C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9B464-8066-B74B-BAA7-D768FDA80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0F011-40A2-DD4F-A8DE-42E674A32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883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D0271-51F5-DF49-B107-BE88A261A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C8606-19DC-8B48-A155-C218060896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46F17-43D8-3146-89FF-172D052DE3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F52457-99E2-2146-92FF-2789455AB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05136-478B-4546-B53A-626DC1E45482}" type="datetimeFigureOut">
              <a:rPr lang="en-US" smtClean="0"/>
              <a:t>6/30/21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D1E4E6-BBF7-FD43-82FE-CE1DDC7DA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BFC44-0CF4-8D45-AE10-81EA02CFC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0F011-40A2-DD4F-A8DE-42E674A32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22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1197D-0FFA-5548-AF66-06F5BA348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C07482-F6CC-214F-BCEA-94C4D06FE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C1977E-3F11-5A4E-89A2-BAFB96565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CD18F9-C8FF-8641-8E76-D1ED07A025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565562-9C05-F343-B308-8A77CD29C4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D20445-F5ED-6447-99FF-8D97ABB90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05136-478B-4546-B53A-626DC1E45482}" type="datetimeFigureOut">
              <a:rPr lang="en-US" smtClean="0"/>
              <a:t>6/30/21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0A38C0-B5AC-954B-835E-BF35D2AAC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D04638-E252-4343-AFEC-EBDF64514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0F011-40A2-DD4F-A8DE-42E674A32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8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BBC0B-F126-DC45-9B13-8F2507E79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4F5BBE-6C47-4640-B6F2-4C3D763E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05136-478B-4546-B53A-626DC1E45482}" type="datetimeFigureOut">
              <a:rPr lang="en-US" smtClean="0"/>
              <a:t>6/30/21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F3D400-684D-694E-8778-5068BB60E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097122-EB90-484F-9D2D-A642943B9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0F011-40A2-DD4F-A8DE-42E674A32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272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54DD4D-AB00-2F43-B207-AEF858CE0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05136-478B-4546-B53A-626DC1E45482}" type="datetimeFigureOut">
              <a:rPr lang="en-US" smtClean="0"/>
              <a:t>6/30/21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E877F-AC4A-1344-95C1-865ECD7F5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946BB1-7377-E949-93C9-99C8E02F1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0F011-40A2-DD4F-A8DE-42E674A32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78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A21BE-B7DE-2743-BF07-C363CEB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D679B-D3FC-A448-9D1A-54C633ED1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868089-351E-D140-8F8D-52C8DB2E19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65E8D6-CA48-864D-B2EA-0B82E7AE6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05136-478B-4546-B53A-626DC1E45482}" type="datetimeFigureOut">
              <a:rPr lang="en-US" smtClean="0"/>
              <a:t>6/30/21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7985BE-3F97-7743-8448-96A6DB18D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A8677D-151E-AD4C-ADF2-13EC02C28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0F011-40A2-DD4F-A8DE-42E674A32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26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1821C-7152-0A4C-80D9-A62CCE75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414286-0CC2-FE48-89A4-54062DE8D6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767501-5571-C647-BC92-6A18048542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68FB7-714E-7546-86C7-986B1DE52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05136-478B-4546-B53A-626DC1E45482}" type="datetimeFigureOut">
              <a:rPr lang="en-US" smtClean="0"/>
              <a:t>6/30/21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C47FC0-DF2E-9941-9642-26B4E359B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A13492-A72E-2249-B5E4-557BB5491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0F011-40A2-DD4F-A8DE-42E674A32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67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450040-A693-D044-B6D0-5C0845873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8F42F-4EDD-5F44-BD12-F916F93F5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EF2D8-2425-3842-98D2-9F93E98378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05136-478B-4546-B53A-626DC1E45482}" type="datetimeFigureOut">
              <a:rPr lang="en-US" smtClean="0"/>
              <a:t>6/30/21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A983E-6347-3F47-80FB-BADC7D6C2D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33F7A-0474-FC48-8DBC-3C2E8C20FD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0F011-40A2-DD4F-A8DE-42E674A32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3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95DBD9-354F-4043-9705-F32323C13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40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B3F0D3-6930-F04A-AF2C-4FB58EE76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4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AB71FC-07C9-0E4E-B17F-9AA539AF0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06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CF3200-112B-A049-A258-7E3B02AE7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57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72CF45-3EA8-BE40-85F5-090344993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25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C54E0B-BCDE-BA4D-9E72-14DBDA660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01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484849-40C7-BC45-8C26-98FD19E8A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04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7533BF-C629-CB4F-A2D4-B20CA7B54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10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61B885-DF5E-784D-BE69-7AE58E31C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90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8C5F25-BC66-A144-A4BD-BDAD1B681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69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A2B47A-0303-DE46-8139-A662DFAF0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1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52C319490F1D478DAFC2FE51CF4234" ma:contentTypeVersion="13" ma:contentTypeDescription="Create a new document." ma:contentTypeScope="" ma:versionID="b2b483fcaad23beb10da6f8db9da2338">
  <xsd:schema xmlns:xsd="http://www.w3.org/2001/XMLSchema" xmlns:xs="http://www.w3.org/2001/XMLSchema" xmlns:p="http://schemas.microsoft.com/office/2006/metadata/properties" xmlns:ns2="63b8e70b-2062-40e2-9fa1-118199676626" xmlns:ns3="e9217314-c856-4a93-9c06-8dbc9bf1d5fd" targetNamespace="http://schemas.microsoft.com/office/2006/metadata/properties" ma:root="true" ma:fieldsID="28f14f1f5b6ef5a7b9c673e755125df0" ns2:_="" ns3:_="">
    <xsd:import namespace="63b8e70b-2062-40e2-9fa1-118199676626"/>
    <xsd:import namespace="e9217314-c856-4a93-9c06-8dbc9bf1d5f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b8e70b-2062-40e2-9fa1-1181996766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217314-c856-4a93-9c06-8dbc9bf1d5f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F59CB04-4B48-44F5-B2CB-D2C83FB34BB3}"/>
</file>

<file path=customXml/itemProps2.xml><?xml version="1.0" encoding="utf-8"?>
<ds:datastoreItem xmlns:ds="http://schemas.openxmlformats.org/officeDocument/2006/customXml" ds:itemID="{EC1A768C-C838-47FA-AC49-472FC98CDEE1}"/>
</file>

<file path=customXml/itemProps3.xml><?xml version="1.0" encoding="utf-8"?>
<ds:datastoreItem xmlns:ds="http://schemas.openxmlformats.org/officeDocument/2006/customXml" ds:itemID="{F3ECC685-BE90-42B6-9E0E-59B210FA544F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2021-06-30T20:35:01Z</dcterms:created>
  <dcterms:modified xsi:type="dcterms:W3CDTF">2021-06-30T20:37:20Z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0x010100A152C319490F1D478DAFC2FE51CF4234</vt:lpwstr>
  </property>
</Properties>
</file>